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0" r:id="rId2"/>
    <p:sldId id="272" r:id="rId3"/>
    <p:sldId id="275" r:id="rId4"/>
    <p:sldId id="277" r:id="rId5"/>
    <p:sldId id="278" r:id="rId6"/>
    <p:sldId id="280" r:id="rId7"/>
    <p:sldId id="28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0" d="100"/>
          <a:sy n="80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C7E1C-D4DB-45B7-96C1-D5FC1D4A1685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C7887-6A3E-41A7-8D89-DE5697B5B5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161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562c19c20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g7562c19c20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562c19c20_1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7562c19c20_1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aecf3dd6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aecf3dd6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562c19c2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562c19c2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562c19c2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562c19c2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7562c19c20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7562c19c20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562c19c2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7562c19c2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48909-AE6F-496E-844E-8A56D36EE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79186-82D1-4203-8997-80A0DEC00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4D255-EAAA-4605-82F2-BB03ADCA7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427F7-6345-452B-914B-81B024CC3083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CFE21-2F92-4ACB-A196-693AB3ED3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7CF1B-88C3-4F37-93C5-6ACA03275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B23C-69AD-4DC1-8C9A-9A80CDF30F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2170F-50EC-4BAE-97AF-54297AA38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66328B-13BD-400A-AE91-75AD3D06F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24C32-B9F8-4BBE-8126-F14079D71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427F7-6345-452B-914B-81B024CC3083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09220-B29E-4FBF-A0D1-EA4EE06C5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CAC4B-6BE6-4CA6-B9F6-3546CB93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B23C-69AD-4DC1-8C9A-9A80CDF30F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169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1B852B-1D8A-42DB-9387-4F9623BAB4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1874B8-F70E-4F20-A58A-D4020836C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8A09A-17CF-4F2B-9A56-87B44FE7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427F7-6345-452B-914B-81B024CC3083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F793B-C240-407C-A11D-CC6B90559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4D6A4-9AAA-46EF-B920-33064738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B23C-69AD-4DC1-8C9A-9A80CDF30F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947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64941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8C206-567C-4363-B27F-276F492AC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14EF9-77D0-462D-83E2-77942398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B82CE-EEA5-4236-8441-0153E60AC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427F7-6345-452B-914B-81B024CC3083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E566F-6C3A-4719-8145-4F03D73CE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02CFF-C7C7-4C22-B079-2B7ABE1EF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B23C-69AD-4DC1-8C9A-9A80CDF30F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54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22BCC-27B8-4EF9-BE10-AE9A643EB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4B207-672F-4AEB-8C11-C28D7B841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D5F29-5EE5-49EC-8AAD-AAADDE9A3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427F7-6345-452B-914B-81B024CC3083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06FD9-6E3C-42E0-8A1C-6B9CF1761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091FD-70E9-4B64-B1F8-547FF7035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B23C-69AD-4DC1-8C9A-9A80CDF30F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000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568A0-FA10-4555-8C71-E57C218D9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40BD8-764C-4D9C-8454-A4AD6C2B0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CB2988-3D06-4C60-8925-DB6CE6C53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DF5CD-085D-4A5A-A94C-6A426ABC1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427F7-6345-452B-914B-81B024CC3083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B080CF-A619-4CDB-AAFD-C4D68637D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80F0D-5853-49B2-8363-0EAE914FB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B23C-69AD-4DC1-8C9A-9A80CDF30F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163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1A3D0-2E6B-4F65-A531-5D1D6EDFB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2F927-15F4-4D02-A050-3DD28E63C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C7052-5AF1-43AE-85B5-4433C1ECF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8BE33A-79C9-41B3-A2F5-5E32E45E0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375301-A7E4-4833-A680-BDDBF9AE66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55E3B0-9D01-4799-99FE-9FBD78DFF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427F7-6345-452B-914B-81B024CC3083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C9D849-F32D-4275-AC75-5B6E7C08B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56454A-B956-4F75-AF65-BA5531BD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B23C-69AD-4DC1-8C9A-9A80CDF30F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128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0144E-8EA4-496C-BC56-8600E74ED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477150-FAAA-4CE9-A6FC-FA40A424E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427F7-6345-452B-914B-81B024CC3083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C6054D-7FD4-499D-A02B-CFDCAA625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35E641-8022-466B-8B41-A8888373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B23C-69AD-4DC1-8C9A-9A80CDF30F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388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C33AA3-12F4-4AA0-870E-84D2AC597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427F7-6345-452B-914B-81B024CC3083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40B46E-916D-4B52-B1C2-CBB0FEFE9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BF151A-0580-4C66-B58F-88B0B666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B23C-69AD-4DC1-8C9A-9A80CDF30F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990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84EDD-F910-4884-A026-4C79B4D1E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65433-FF69-45B5-9338-6D382ED80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04CB9-58E0-4341-B500-EFE0942DD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4801F-3ACE-4984-80EF-26BFC9E6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427F7-6345-452B-914B-81B024CC3083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7403C-3114-4ADE-B3E9-49F7701A0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6BFFB8-F180-46C7-901A-4B367B3BE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B23C-69AD-4DC1-8C9A-9A80CDF30F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794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60932-FCBE-4828-930B-5A3F18CF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28D1EA-7B21-4F23-B48D-A2469D07CB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51627-7317-4D93-AD9A-B46400224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5CC92-007C-4B61-8B15-6B7309773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427F7-6345-452B-914B-81B024CC3083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E5BD9-C1C9-4EA6-BA40-847355E68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223F6-77C1-4286-8784-E32F98F49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0B23C-69AD-4DC1-8C9A-9A80CDF30F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968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D1E23F-5547-4B9E-A08A-3D15C15AD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2AC7B-2889-40EB-B250-AC757FDE6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1837E-031C-427D-8E2D-55F89DFA9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427F7-6345-452B-914B-81B024CC3083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C4810-9923-43C8-9AEA-824AE5C299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5973C-14A1-4C2B-B61D-646A59F3F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0B23C-69AD-4DC1-8C9A-9A80CDF30F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67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watch?v=r9D-uvKih_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>
            <a:spLocks noGrp="1"/>
          </p:cNvSpPr>
          <p:nvPr>
            <p:ph type="ctrTitle"/>
          </p:nvPr>
        </p:nvSpPr>
        <p:spPr>
          <a:xfrm>
            <a:off x="536600" y="361300"/>
            <a:ext cx="11360800" cy="1494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5200"/>
            </a:pPr>
            <a:r>
              <a:rPr lang="en" sz="4800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HOW DO BUSINESSES USE SOCIAL MEDIA?</a:t>
            </a:r>
            <a:endParaRPr sz="4800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54" name="Google Shape;154;p27"/>
          <p:cNvSpPr txBox="1"/>
          <p:nvPr/>
        </p:nvSpPr>
        <p:spPr>
          <a:xfrm>
            <a:off x="820000" y="2321033"/>
            <a:ext cx="4790800" cy="3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507987">
              <a:buClr>
                <a:schemeClr val="dk1"/>
              </a:buClr>
              <a:buSzPts val="2400"/>
              <a:buFont typeface="Georgia"/>
              <a:buChar char="●"/>
            </a:pPr>
            <a:r>
              <a:rPr lang="en"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Product launches</a:t>
            </a:r>
            <a:endParaRPr sz="3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609585" indent="-507987">
              <a:buClr>
                <a:schemeClr val="dk1"/>
              </a:buClr>
              <a:buSzPts val="2400"/>
              <a:buFont typeface="Georgia"/>
              <a:buChar char="●"/>
            </a:pPr>
            <a:r>
              <a:rPr lang="en"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News and updates</a:t>
            </a:r>
            <a:endParaRPr sz="3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609585" indent="-507987">
              <a:buClr>
                <a:schemeClr val="dk1"/>
              </a:buClr>
              <a:buSzPts val="2400"/>
              <a:buFont typeface="Georgia"/>
              <a:buChar char="●"/>
            </a:pPr>
            <a:r>
              <a:rPr lang="en"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Brand awareness</a:t>
            </a:r>
            <a:endParaRPr sz="3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609585" indent="-507987">
              <a:buClr>
                <a:schemeClr val="dk1"/>
              </a:buClr>
              <a:buSzPts val="2400"/>
              <a:buFont typeface="Georgia"/>
              <a:buChar char="●"/>
            </a:pPr>
            <a:r>
              <a:rPr lang="en"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Customer service</a:t>
            </a:r>
            <a:endParaRPr sz="3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609585" indent="-507987">
              <a:buClr>
                <a:schemeClr val="dk1"/>
              </a:buClr>
              <a:buSzPts val="2400"/>
              <a:buFont typeface="Georgia"/>
              <a:buChar char="●"/>
            </a:pPr>
            <a:r>
              <a:rPr lang="en"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Customer sign ups</a:t>
            </a:r>
            <a:endParaRPr sz="3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609585" indent="-507987">
              <a:buClr>
                <a:schemeClr val="dk1"/>
              </a:buClr>
              <a:buSzPts val="2400"/>
              <a:buFont typeface="Georgia"/>
              <a:buChar char="●"/>
            </a:pPr>
            <a:r>
              <a:rPr lang="en"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Customer feedback</a:t>
            </a:r>
            <a:endParaRPr sz="3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609585" indent="-507987">
              <a:buClr>
                <a:schemeClr val="dk1"/>
              </a:buClr>
              <a:buSzPts val="2400"/>
              <a:buFont typeface="Georgia"/>
              <a:buChar char="●"/>
            </a:pPr>
            <a:r>
              <a:rPr lang="en"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Online sales</a:t>
            </a:r>
            <a:endParaRPr sz="3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5" name="Google Shape;155;p27"/>
          <p:cNvSpPr txBox="1"/>
          <p:nvPr/>
        </p:nvSpPr>
        <p:spPr>
          <a:xfrm>
            <a:off x="6096000" y="2321033"/>
            <a:ext cx="5322400" cy="31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507987">
              <a:buSzPts val="2400"/>
              <a:buFont typeface="Georgia"/>
              <a:buChar char="●"/>
            </a:pPr>
            <a:r>
              <a:rPr lang="en" sz="3200">
                <a:latin typeface="Georgia"/>
                <a:ea typeface="Georgia"/>
                <a:cs typeface="Georgia"/>
                <a:sym typeface="Georgia"/>
              </a:rPr>
              <a:t>Social media strategy</a:t>
            </a:r>
            <a:endParaRPr sz="3200">
              <a:latin typeface="Georgia"/>
              <a:ea typeface="Georgia"/>
              <a:cs typeface="Georgia"/>
              <a:sym typeface="Georgia"/>
            </a:endParaRPr>
          </a:p>
          <a:p>
            <a:pPr marL="609585" indent="-507987">
              <a:buClr>
                <a:schemeClr val="dk1"/>
              </a:buClr>
              <a:buSzPts val="2400"/>
              <a:buFont typeface="Georgia"/>
              <a:buChar char="●"/>
            </a:pPr>
            <a:r>
              <a:rPr lang="en"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Content creation</a:t>
            </a:r>
            <a:endParaRPr sz="3200">
              <a:latin typeface="Georgia"/>
              <a:ea typeface="Georgia"/>
              <a:cs typeface="Georgia"/>
              <a:sym typeface="Georgia"/>
            </a:endParaRPr>
          </a:p>
          <a:p>
            <a:pPr marL="609585" indent="-507987">
              <a:buSzPts val="2400"/>
              <a:buFont typeface="Georgia"/>
              <a:buChar char="●"/>
            </a:pPr>
            <a:r>
              <a:rPr lang="en" sz="3200">
                <a:latin typeface="Georgia"/>
                <a:ea typeface="Georgia"/>
                <a:cs typeface="Georgia"/>
                <a:sym typeface="Georgia"/>
              </a:rPr>
              <a:t>Content calendars</a:t>
            </a:r>
            <a:endParaRPr sz="3200">
              <a:latin typeface="Georgia"/>
              <a:ea typeface="Georgia"/>
              <a:cs typeface="Georgia"/>
              <a:sym typeface="Georgia"/>
            </a:endParaRPr>
          </a:p>
          <a:p>
            <a:pPr marL="609585" indent="-507987">
              <a:buSzPts val="2400"/>
              <a:buFont typeface="Georgia"/>
              <a:buChar char="●"/>
            </a:pPr>
            <a:r>
              <a:rPr lang="en" sz="3200">
                <a:latin typeface="Georgia"/>
                <a:ea typeface="Georgia"/>
                <a:cs typeface="Georgia"/>
                <a:sym typeface="Georgia"/>
              </a:rPr>
              <a:t>Paid advertisements</a:t>
            </a:r>
            <a:endParaRPr sz="3200">
              <a:latin typeface="Georgia"/>
              <a:ea typeface="Georgia"/>
              <a:cs typeface="Georgia"/>
              <a:sym typeface="Georgia"/>
            </a:endParaRPr>
          </a:p>
          <a:p>
            <a:pPr marL="609585" indent="-507987">
              <a:buSzPts val="2400"/>
              <a:buFont typeface="Georgia"/>
              <a:buChar char="●"/>
            </a:pPr>
            <a:r>
              <a:rPr lang="en" sz="3200">
                <a:latin typeface="Georgia"/>
                <a:ea typeface="Georgia"/>
                <a:cs typeface="Georgia"/>
                <a:sym typeface="Georgia"/>
              </a:rPr>
              <a:t>Influencers</a:t>
            </a:r>
            <a:endParaRPr sz="3200">
              <a:latin typeface="Georgia"/>
              <a:ea typeface="Georgia"/>
              <a:cs typeface="Georgia"/>
              <a:sym typeface="Georgia"/>
            </a:endParaRPr>
          </a:p>
          <a:p>
            <a:pPr marL="609585" indent="-507987">
              <a:buSzPts val="2400"/>
              <a:buFont typeface="Georgia"/>
              <a:buChar char="●"/>
            </a:pPr>
            <a:r>
              <a:rPr lang="en" sz="3200">
                <a:latin typeface="Georgia"/>
                <a:ea typeface="Georgia"/>
                <a:cs typeface="Georgia"/>
                <a:sym typeface="Georgia"/>
              </a:rPr>
              <a:t>Schedulers</a:t>
            </a:r>
            <a:endParaRPr sz="3200">
              <a:latin typeface="Georgia"/>
              <a:ea typeface="Georgia"/>
              <a:cs typeface="Georgia"/>
              <a:sym typeface="Georgia"/>
            </a:endParaRPr>
          </a:p>
          <a:p>
            <a:pPr marL="609585" indent="-507987">
              <a:buSzPts val="2400"/>
              <a:buFont typeface="Georgia"/>
              <a:buChar char="●"/>
            </a:pPr>
            <a:r>
              <a:rPr lang="en" sz="3200">
                <a:latin typeface="Georgia"/>
                <a:ea typeface="Georgia"/>
                <a:cs typeface="Georgia"/>
                <a:sym typeface="Georgia"/>
              </a:rPr>
              <a:t>Analytics</a:t>
            </a:r>
            <a:endParaRPr sz="32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0433" y="203200"/>
            <a:ext cx="4783083" cy="6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783" y="203200"/>
            <a:ext cx="5558301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2"/>
          <p:cNvPicPr preferRelativeResize="0"/>
          <p:nvPr/>
        </p:nvPicPr>
        <p:blipFill rotWithShape="1">
          <a:blip r:embed="rId3">
            <a:alphaModFix/>
          </a:blip>
          <a:srcRect t="4662"/>
          <a:stretch/>
        </p:blipFill>
        <p:spPr>
          <a:xfrm>
            <a:off x="4606251" y="504267"/>
            <a:ext cx="2979499" cy="6150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2"/>
          <p:cNvPicPr preferRelativeResize="0"/>
          <p:nvPr/>
        </p:nvPicPr>
        <p:blipFill rotWithShape="1">
          <a:blip r:embed="rId4">
            <a:alphaModFix/>
          </a:blip>
          <a:srcRect t="4662"/>
          <a:stretch/>
        </p:blipFill>
        <p:spPr>
          <a:xfrm>
            <a:off x="750717" y="353734"/>
            <a:ext cx="2979499" cy="6150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2"/>
          <p:cNvPicPr preferRelativeResize="0"/>
          <p:nvPr/>
        </p:nvPicPr>
        <p:blipFill rotWithShape="1">
          <a:blip r:embed="rId5">
            <a:alphaModFix/>
          </a:blip>
          <a:srcRect t="4662"/>
          <a:stretch/>
        </p:blipFill>
        <p:spPr>
          <a:xfrm>
            <a:off x="8461800" y="504267"/>
            <a:ext cx="2979499" cy="6150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79;p31">
            <a:extLst>
              <a:ext uri="{FF2B5EF4-FFF2-40B4-BE49-F238E27FC236}">
                <a16:creationId xmlns:a16="http://schemas.microsoft.com/office/drawing/2014/main" id="{4E2D70CF-C89E-41C4-967E-8D37EC72635C}"/>
              </a:ext>
            </a:extLst>
          </p:cNvPr>
          <p:cNvSpPr txBox="1"/>
          <p:nvPr/>
        </p:nvSpPr>
        <p:spPr>
          <a:xfrm>
            <a:off x="0" y="0"/>
            <a:ext cx="429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467" u="sng" dirty="0">
                <a:solidFill>
                  <a:schemeClr val="hlink"/>
                </a:solidFill>
                <a:hlinkClick r:id="rId6"/>
              </a:rPr>
              <a:t>https://www.youtube.com/watch?v=r9D-uvKih_k</a:t>
            </a:r>
            <a:endParaRPr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4"/>
          <p:cNvPicPr preferRelativeResize="0"/>
          <p:nvPr/>
        </p:nvPicPr>
        <p:blipFill rotWithShape="1">
          <a:blip r:embed="rId3">
            <a:alphaModFix/>
          </a:blip>
          <a:srcRect t="6225" b="9979"/>
          <a:stretch/>
        </p:blipFill>
        <p:spPr>
          <a:xfrm>
            <a:off x="3970733" y="644301"/>
            <a:ext cx="2979499" cy="540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4"/>
          <p:cNvPicPr preferRelativeResize="0"/>
          <p:nvPr/>
        </p:nvPicPr>
        <p:blipFill rotWithShape="1">
          <a:blip r:embed="rId4">
            <a:alphaModFix/>
          </a:blip>
          <a:srcRect t="4983" b="9975"/>
          <a:stretch/>
        </p:blipFill>
        <p:spPr>
          <a:xfrm>
            <a:off x="730400" y="603967"/>
            <a:ext cx="2979499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4"/>
          <p:cNvPicPr preferRelativeResize="0"/>
          <p:nvPr/>
        </p:nvPicPr>
        <p:blipFill rotWithShape="1">
          <a:blip r:embed="rId5">
            <a:alphaModFix/>
          </a:blip>
          <a:srcRect t="5297" b="9668"/>
          <a:stretch/>
        </p:blipFill>
        <p:spPr>
          <a:xfrm>
            <a:off x="8358933" y="524433"/>
            <a:ext cx="2979499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5"/>
          <p:cNvPicPr preferRelativeResize="0"/>
          <p:nvPr/>
        </p:nvPicPr>
        <p:blipFill rotWithShape="1">
          <a:blip r:embed="rId3">
            <a:alphaModFix/>
          </a:blip>
          <a:srcRect t="5607" b="9046"/>
          <a:stretch/>
        </p:blipFill>
        <p:spPr>
          <a:xfrm>
            <a:off x="1047467" y="675734"/>
            <a:ext cx="2979499" cy="5506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5"/>
          <p:cNvPicPr preferRelativeResize="0"/>
          <p:nvPr/>
        </p:nvPicPr>
        <p:blipFill rotWithShape="1">
          <a:blip r:embed="rId4">
            <a:alphaModFix/>
          </a:blip>
          <a:srcRect t="4976" b="9670"/>
          <a:stretch/>
        </p:blipFill>
        <p:spPr>
          <a:xfrm>
            <a:off x="4774917" y="675718"/>
            <a:ext cx="2979499" cy="5506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5"/>
          <p:cNvPicPr preferRelativeResize="0"/>
          <p:nvPr/>
        </p:nvPicPr>
        <p:blipFill rotWithShape="1">
          <a:blip r:embed="rId5">
            <a:alphaModFix/>
          </a:blip>
          <a:srcRect t="4918" b="10134"/>
          <a:stretch/>
        </p:blipFill>
        <p:spPr>
          <a:xfrm>
            <a:off x="8502353" y="665601"/>
            <a:ext cx="3140547" cy="550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7"/>
          <p:cNvPicPr preferRelativeResize="0"/>
          <p:nvPr/>
        </p:nvPicPr>
        <p:blipFill rotWithShape="1">
          <a:blip r:embed="rId3">
            <a:alphaModFix/>
          </a:blip>
          <a:srcRect l="11509" t="12793" r="11502" b="15295"/>
          <a:stretch/>
        </p:blipFill>
        <p:spPr>
          <a:xfrm>
            <a:off x="1134034" y="532416"/>
            <a:ext cx="9923933" cy="5793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9"/>
          <p:cNvPicPr preferRelativeResize="0"/>
          <p:nvPr/>
        </p:nvPicPr>
        <p:blipFill rotWithShape="1">
          <a:blip r:embed="rId3">
            <a:alphaModFix/>
          </a:blip>
          <a:srcRect t="5292" b="10297"/>
          <a:stretch/>
        </p:blipFill>
        <p:spPr>
          <a:xfrm>
            <a:off x="1044533" y="705967"/>
            <a:ext cx="2979499" cy="544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9"/>
          <p:cNvPicPr preferRelativeResize="0"/>
          <p:nvPr/>
        </p:nvPicPr>
        <p:blipFill rotWithShape="1">
          <a:blip r:embed="rId4">
            <a:alphaModFix/>
          </a:blip>
          <a:srcRect t="5292" b="10297"/>
          <a:stretch/>
        </p:blipFill>
        <p:spPr>
          <a:xfrm>
            <a:off x="4606251" y="705967"/>
            <a:ext cx="2979499" cy="544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9"/>
          <p:cNvPicPr preferRelativeResize="0"/>
          <p:nvPr/>
        </p:nvPicPr>
        <p:blipFill rotWithShape="1">
          <a:blip r:embed="rId5">
            <a:alphaModFix/>
          </a:blip>
          <a:srcRect t="4980" b="10602"/>
          <a:stretch/>
        </p:blipFill>
        <p:spPr>
          <a:xfrm>
            <a:off x="8317167" y="705967"/>
            <a:ext cx="2979499" cy="5446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50</Words>
  <Application>Microsoft Office PowerPoint</Application>
  <PresentationFormat>Widescreen</PresentationFormat>
  <Paragraphs>16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Georgia</vt:lpstr>
      <vt:lpstr>Montserrat Black</vt:lpstr>
      <vt:lpstr>Office Theme</vt:lpstr>
      <vt:lpstr>HOW DO BUSINESSES USE SOCIAL MEDIA?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BUSINESSES USE SOCIAL MEDIA?</dc:title>
  <dc:creator>Beth Nunn</dc:creator>
  <cp:lastModifiedBy>Beth Nunn</cp:lastModifiedBy>
  <cp:revision>2</cp:revision>
  <dcterms:created xsi:type="dcterms:W3CDTF">2020-04-28T10:29:17Z</dcterms:created>
  <dcterms:modified xsi:type="dcterms:W3CDTF">2020-05-05T09:48:39Z</dcterms:modified>
</cp:coreProperties>
</file>